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8" roundtripDataSignature="AMtx7mg4q96WMftr+Quu0xDEyp8T7lwB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44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2" name="Google Shape;82;p44"/>
            <p:cNvSpPr/>
            <p:nvPr/>
          </p:nvSpPr>
          <p:spPr>
            <a:xfrm>
              <a:off x="2" y="2688"/>
              <a:ext cx="5758" cy="1632"/>
            </a:xfrm>
            <a:custGeom>
              <a:rect b="b" l="l" r="r" t="t"/>
              <a:pathLst>
                <a:path extrusionOk="0" h="4316" w="574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44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4" name="Google Shape;84;p44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44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44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44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44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44"/>
              <p:cNvSpPr/>
              <p:nvPr/>
            </p:nvSpPr>
            <p:spPr>
              <a:xfrm>
                <a:off x="3575" y="3715"/>
                <a:ext cx="383" cy="161"/>
              </a:xfrm>
              <a:custGeom>
                <a:rect b="b" l="l" r="r" t="t"/>
                <a:pathLst>
                  <a:path extrusionOk="0" h="161" w="382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44"/>
              <p:cNvSpPr/>
              <p:nvPr/>
            </p:nvSpPr>
            <p:spPr>
              <a:xfrm>
                <a:off x="3695" y="4170"/>
                <a:ext cx="444" cy="66"/>
              </a:xfrm>
              <a:custGeom>
                <a:rect b="b" l="l" r="r" t="t"/>
                <a:pathLst>
                  <a:path extrusionOk="0" h="66" w="443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44"/>
              <p:cNvSpPr/>
              <p:nvPr/>
            </p:nvSpPr>
            <p:spPr>
              <a:xfrm>
                <a:off x="3527" y="3906"/>
                <a:ext cx="89" cy="216"/>
              </a:xfrm>
              <a:custGeom>
                <a:rect b="b" l="l" r="r" t="t"/>
                <a:pathLst>
                  <a:path extrusionOk="0" h="216" w="89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44"/>
              <p:cNvSpPr/>
              <p:nvPr/>
            </p:nvSpPr>
            <p:spPr>
              <a:xfrm>
                <a:off x="3569" y="3745"/>
                <a:ext cx="750" cy="461"/>
              </a:xfrm>
              <a:custGeom>
                <a:rect b="b" l="l" r="r" t="t"/>
                <a:pathLst>
                  <a:path extrusionOk="0" h="461" w="747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44"/>
              <p:cNvSpPr/>
              <p:nvPr/>
            </p:nvSpPr>
            <p:spPr>
              <a:xfrm>
                <a:off x="4037" y="3721"/>
                <a:ext cx="96" cy="30"/>
              </a:xfrm>
              <a:custGeom>
                <a:rect b="b" l="l" r="r" t="t"/>
                <a:pathLst>
                  <a:path extrusionOk="0" h="30" w="96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44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44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6" name="Google Shape;96;p44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44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4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44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44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44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44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44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44"/>
              <p:cNvSpPr/>
              <p:nvPr/>
            </p:nvSpPr>
            <p:spPr>
              <a:xfrm>
                <a:off x="2585" y="3822"/>
                <a:ext cx="449" cy="186"/>
              </a:xfrm>
              <a:custGeom>
                <a:rect b="b" l="l" r="r" t="t"/>
                <a:pathLst>
                  <a:path extrusionOk="0" h="186" w="448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44"/>
              <p:cNvSpPr/>
              <p:nvPr/>
            </p:nvSpPr>
            <p:spPr>
              <a:xfrm>
                <a:off x="2142" y="3852"/>
                <a:ext cx="892" cy="462"/>
              </a:xfrm>
              <a:custGeom>
                <a:rect b="b" l="l" r="r" t="t"/>
                <a:pathLst>
                  <a:path extrusionOk="0" h="462" w="89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44"/>
              <p:cNvSpPr/>
              <p:nvPr/>
            </p:nvSpPr>
            <p:spPr>
              <a:xfrm>
                <a:off x="2082" y="3828"/>
                <a:ext cx="407" cy="486"/>
              </a:xfrm>
              <a:custGeom>
                <a:rect b="b" l="l" r="r" t="t"/>
                <a:pathLst>
                  <a:path extrusionOk="0" h="486" w="40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44"/>
              <p:cNvSpPr/>
              <p:nvPr/>
            </p:nvSpPr>
            <p:spPr>
              <a:xfrm>
                <a:off x="2987" y="4044"/>
                <a:ext cx="108" cy="252"/>
              </a:xfrm>
              <a:custGeom>
                <a:rect b="b" l="l" r="r" t="t"/>
                <a:pathLst>
                  <a:path extrusionOk="0" h="252" w="107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44"/>
              <p:cNvSpPr/>
              <p:nvPr/>
            </p:nvSpPr>
            <p:spPr>
              <a:xfrm>
                <a:off x="2068" y="3685"/>
                <a:ext cx="835" cy="150"/>
              </a:xfrm>
              <a:custGeom>
                <a:rect b="b" l="l" r="r" t="t"/>
                <a:pathLst>
                  <a:path extrusionOk="0" h="150" w="835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44"/>
              <p:cNvSpPr/>
              <p:nvPr/>
            </p:nvSpPr>
            <p:spPr>
              <a:xfrm>
                <a:off x="1867" y="3853"/>
                <a:ext cx="171" cy="461"/>
              </a:xfrm>
              <a:custGeom>
                <a:rect b="b" l="l" r="r" t="t"/>
                <a:pathLst>
                  <a:path extrusionOk="0" h="461" w="17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44"/>
              <p:cNvSpPr/>
              <p:nvPr/>
            </p:nvSpPr>
            <p:spPr>
              <a:xfrm>
                <a:off x="2951" y="3751"/>
                <a:ext cx="360" cy="563"/>
              </a:xfrm>
              <a:custGeom>
                <a:rect b="b" l="l" r="r" t="t"/>
                <a:pathLst>
                  <a:path extrusionOk="0" h="563" w="36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44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rect b="b" l="l" r="r" t="t"/>
                <a:pathLst>
                  <a:path extrusionOk="0" h="425" w="1078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44"/>
              <p:cNvSpPr/>
              <p:nvPr/>
            </p:nvSpPr>
            <p:spPr>
              <a:xfrm>
                <a:off x="3304" y="4080"/>
                <a:ext cx="98" cy="234"/>
              </a:xfrm>
              <a:custGeom>
                <a:rect b="b" l="l" r="r" t="t"/>
                <a:pathLst>
                  <a:path extrusionOk="0" h="234" w="98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44"/>
              <p:cNvSpPr/>
              <p:nvPr/>
            </p:nvSpPr>
            <p:spPr>
              <a:xfrm>
                <a:off x="1776" y="3673"/>
                <a:ext cx="481" cy="641"/>
              </a:xfrm>
              <a:custGeom>
                <a:rect b="b" l="l" r="r" t="t"/>
                <a:pathLst>
                  <a:path extrusionOk="0" h="641" w="48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44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5" name="Google Shape;115;p44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rect b="b" l="l" r="r" t="t"/>
                <a:pathLst>
                  <a:path extrusionOk="0" h="731" w="120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44"/>
              <p:cNvSpPr/>
              <p:nvPr/>
            </p:nvSpPr>
            <p:spPr>
              <a:xfrm>
                <a:off x="4128" y="3366"/>
                <a:ext cx="544" cy="737"/>
              </a:xfrm>
              <a:custGeom>
                <a:rect b="b" l="l" r="r" t="t"/>
                <a:pathLst>
                  <a:path extrusionOk="0" h="737" w="544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44"/>
              <p:cNvSpPr/>
              <p:nvPr/>
            </p:nvSpPr>
            <p:spPr>
              <a:xfrm>
                <a:off x="4792" y="3360"/>
                <a:ext cx="609" cy="252"/>
              </a:xfrm>
              <a:custGeom>
                <a:rect b="b" l="l" r="r" t="t"/>
                <a:pathLst>
                  <a:path extrusionOk="0" h="252" w="609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44"/>
              <p:cNvSpPr/>
              <p:nvPr/>
            </p:nvSpPr>
            <p:spPr>
              <a:xfrm>
                <a:off x="5246" y="4007"/>
                <a:ext cx="72" cy="54"/>
              </a:xfrm>
              <a:custGeom>
                <a:rect b="b" l="l" r="r" t="t"/>
                <a:pathLst>
                  <a:path extrusionOk="0" h="54" w="72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44"/>
              <p:cNvSpPr/>
              <p:nvPr/>
            </p:nvSpPr>
            <p:spPr>
              <a:xfrm>
                <a:off x="4505" y="4073"/>
                <a:ext cx="705" cy="108"/>
              </a:xfrm>
              <a:custGeom>
                <a:rect b="b" l="l" r="r" t="t"/>
                <a:pathLst>
                  <a:path extrusionOk="0" h="108" w="705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44"/>
              <p:cNvSpPr/>
              <p:nvPr/>
            </p:nvSpPr>
            <p:spPr>
              <a:xfrm>
                <a:off x="5336" y="3654"/>
                <a:ext cx="143" cy="341"/>
              </a:xfrm>
              <a:custGeom>
                <a:rect b="b" l="l" r="r" t="t"/>
                <a:pathLst>
                  <a:path extrusionOk="0" h="341" w="143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44"/>
              <p:cNvSpPr/>
              <p:nvPr/>
            </p:nvSpPr>
            <p:spPr>
              <a:xfrm>
                <a:off x="5061" y="3624"/>
                <a:ext cx="83" cy="90"/>
              </a:xfrm>
              <a:custGeom>
                <a:rect b="b" l="l" r="r" t="t"/>
                <a:pathLst>
                  <a:path extrusionOk="0" h="90" w="83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44"/>
              <p:cNvSpPr/>
              <p:nvPr/>
            </p:nvSpPr>
            <p:spPr>
              <a:xfrm>
                <a:off x="4445" y="3552"/>
                <a:ext cx="717" cy="431"/>
              </a:xfrm>
              <a:custGeom>
                <a:rect b="b" l="l" r="r" t="t"/>
                <a:pathLst>
                  <a:path extrusionOk="0" h="431" w="717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44"/>
              <p:cNvSpPr/>
              <p:nvPr/>
            </p:nvSpPr>
            <p:spPr>
              <a:xfrm>
                <a:off x="4349" y="3510"/>
                <a:ext cx="909" cy="533"/>
              </a:xfrm>
              <a:custGeom>
                <a:rect b="b" l="l" r="r" t="t"/>
                <a:pathLst>
                  <a:path extrusionOk="0" h="533" w="909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44"/>
              <p:cNvSpPr/>
              <p:nvPr/>
            </p:nvSpPr>
            <p:spPr>
              <a:xfrm>
                <a:off x="4564" y="3492"/>
                <a:ext cx="365" cy="66"/>
              </a:xfrm>
              <a:custGeom>
                <a:rect b="b" l="l" r="r" t="t"/>
                <a:pathLst>
                  <a:path extrusionOk="0" h="66" w="365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44"/>
              <p:cNvSpPr/>
              <p:nvPr/>
            </p:nvSpPr>
            <p:spPr>
              <a:xfrm>
                <a:off x="4463" y="3558"/>
                <a:ext cx="66" cy="48"/>
              </a:xfrm>
              <a:custGeom>
                <a:rect b="b" l="l" r="r" t="t"/>
                <a:pathLst>
                  <a:path extrusionOk="0" h="48" w="66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44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44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44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44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44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44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44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3" name="Google Shape;133;p44"/>
              <p:cNvSpPr/>
              <p:nvPr/>
            </p:nvSpPr>
            <p:spPr>
              <a:xfrm>
                <a:off x="5280" y="3186"/>
                <a:ext cx="383" cy="96"/>
              </a:xfrm>
              <a:custGeom>
                <a:rect b="b" l="l" r="r" t="t"/>
                <a:pathLst>
                  <a:path extrusionOk="0" h="96" w="382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4"/>
              <p:cNvSpPr/>
              <p:nvPr/>
            </p:nvSpPr>
            <p:spPr>
              <a:xfrm>
                <a:off x="5315" y="3024"/>
                <a:ext cx="258" cy="54"/>
              </a:xfrm>
              <a:custGeom>
                <a:rect b="b" l="l" r="r" t="t"/>
                <a:pathLst>
                  <a:path extrusionOk="0" h="54" w="258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4"/>
              <p:cNvSpPr/>
              <p:nvPr/>
            </p:nvSpPr>
            <p:spPr>
              <a:xfrm>
                <a:off x="5645" y="3066"/>
                <a:ext cx="60" cy="156"/>
              </a:xfrm>
              <a:custGeom>
                <a:rect b="b" l="l" r="r" t="t"/>
                <a:pathLst>
                  <a:path extrusionOk="0" h="156" w="6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4"/>
              <p:cNvSpPr/>
              <p:nvPr/>
            </p:nvSpPr>
            <p:spPr>
              <a:xfrm>
                <a:off x="5375" y="3246"/>
                <a:ext cx="192" cy="18"/>
              </a:xfrm>
              <a:custGeom>
                <a:rect b="b" l="l" r="r" t="t"/>
                <a:pathLst>
                  <a:path extrusionOk="0" h="18" w="192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44"/>
              <p:cNvSpPr/>
              <p:nvPr/>
            </p:nvSpPr>
            <p:spPr>
              <a:xfrm>
                <a:off x="5304" y="3042"/>
                <a:ext cx="161" cy="186"/>
              </a:xfrm>
              <a:custGeom>
                <a:rect b="b" l="l" r="r" t="t"/>
                <a:pathLst>
                  <a:path extrusionOk="0" h="186" w="161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44"/>
              <p:cNvSpPr/>
              <p:nvPr/>
            </p:nvSpPr>
            <p:spPr>
              <a:xfrm>
                <a:off x="5489" y="3042"/>
                <a:ext cx="186" cy="210"/>
              </a:xfrm>
              <a:custGeom>
                <a:rect b="b" l="l" r="r" t="t"/>
                <a:pathLst>
                  <a:path extrusionOk="0" h="210" w="185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4"/>
              <p:cNvSpPr/>
              <p:nvPr/>
            </p:nvSpPr>
            <p:spPr>
              <a:xfrm>
                <a:off x="5345" y="3058"/>
                <a:ext cx="299" cy="186"/>
              </a:xfrm>
              <a:custGeom>
                <a:rect b="b" l="l" r="r" t="t"/>
                <a:pathLst>
                  <a:path extrusionOk="0" h="186" w="299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0" name="Google Shape;140;p44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1" name="Google Shape;141;p44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44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44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44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45" name="Google Shape;145;p44"/>
          <p:cNvSpPr txBox="1"/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4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3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5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5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 txBox="1"/>
          <p:nvPr>
            <p:ph type="title"/>
          </p:nvPr>
        </p:nvSpPr>
        <p:spPr>
          <a:xfrm rot="5400000">
            <a:off x="4733925" y="2173288"/>
            <a:ext cx="5848350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4"/>
          <p:cNvSpPr txBox="1"/>
          <p:nvPr>
            <p:ph idx="1" type="body"/>
          </p:nvPr>
        </p:nvSpPr>
        <p:spPr>
          <a:xfrm rot="5400000">
            <a:off x="542925" y="192088"/>
            <a:ext cx="584835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5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5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4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63" name="Google Shape;163;p4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8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indent="-304800" lvl="1" marL="9144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169" name="Google Shape;169;p4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indent="-304800" lvl="1" marL="9144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285750" lvl="3" marL="182880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170" name="Google Shape;170;p4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76" name="Google Shape;176;p4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indent="-292100" lvl="1" marL="9144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279400" lvl="3" marL="18288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177" name="Google Shape;177;p4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78" name="Google Shape;178;p4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indent="-292100" lvl="1" marL="9144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279400" lvl="3" marL="18288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179" name="Google Shape;179;p4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0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5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40"/>
              </a:spcBef>
              <a:spcAft>
                <a:spcPts val="0"/>
              </a:spcAft>
              <a:buSzPts val="2560"/>
              <a:buChar char="⮚"/>
              <a:defRPr sz="3200"/>
            </a:lvl1pPr>
            <a:lvl2pPr indent="-317500" lvl="1" marL="914400" algn="l"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292100" lvl="3" marL="18288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/>
        </p:txBody>
      </p:sp>
      <p:sp>
        <p:nvSpPr>
          <p:cNvPr id="190" name="Google Shape;190;p5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91" name="Google Shape;191;p5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5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5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98" name="Google Shape;198;p5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5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/>
          <p:nvPr/>
        </p:nvSpPr>
        <p:spPr>
          <a:xfrm>
            <a:off x="6627813" y="6429375"/>
            <a:ext cx="285750" cy="209550"/>
          </a:xfrm>
          <a:custGeom>
            <a:rect b="b" l="l" r="r" t="t"/>
            <a:pathLst>
              <a:path extrusionOk="0" h="132" w="179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80D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43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" name="Google Shape;12;p43"/>
            <p:cNvSpPr/>
            <p:nvPr/>
          </p:nvSpPr>
          <p:spPr>
            <a:xfrm>
              <a:off x="2" y="2688"/>
              <a:ext cx="5758" cy="1632"/>
            </a:xfrm>
            <a:custGeom>
              <a:rect b="b" l="l" r="r" t="t"/>
              <a:pathLst>
                <a:path extrusionOk="0" h="4316" w="574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3;p43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" name="Google Shape;14;p43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43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43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43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43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43"/>
              <p:cNvSpPr/>
              <p:nvPr/>
            </p:nvSpPr>
            <p:spPr>
              <a:xfrm>
                <a:off x="3575" y="3715"/>
                <a:ext cx="383" cy="161"/>
              </a:xfrm>
              <a:custGeom>
                <a:rect b="b" l="l" r="r" t="t"/>
                <a:pathLst>
                  <a:path extrusionOk="0" h="161" w="382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43"/>
              <p:cNvSpPr/>
              <p:nvPr/>
            </p:nvSpPr>
            <p:spPr>
              <a:xfrm>
                <a:off x="3695" y="4170"/>
                <a:ext cx="444" cy="66"/>
              </a:xfrm>
              <a:custGeom>
                <a:rect b="b" l="l" r="r" t="t"/>
                <a:pathLst>
                  <a:path extrusionOk="0" h="66" w="443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43"/>
              <p:cNvSpPr/>
              <p:nvPr/>
            </p:nvSpPr>
            <p:spPr>
              <a:xfrm>
                <a:off x="3527" y="3906"/>
                <a:ext cx="89" cy="216"/>
              </a:xfrm>
              <a:custGeom>
                <a:rect b="b" l="l" r="r" t="t"/>
                <a:pathLst>
                  <a:path extrusionOk="0" h="216" w="89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43"/>
              <p:cNvSpPr/>
              <p:nvPr/>
            </p:nvSpPr>
            <p:spPr>
              <a:xfrm>
                <a:off x="3569" y="3745"/>
                <a:ext cx="750" cy="461"/>
              </a:xfrm>
              <a:custGeom>
                <a:rect b="b" l="l" r="r" t="t"/>
                <a:pathLst>
                  <a:path extrusionOk="0" h="461" w="747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43"/>
              <p:cNvSpPr/>
              <p:nvPr/>
            </p:nvSpPr>
            <p:spPr>
              <a:xfrm>
                <a:off x="4037" y="3721"/>
                <a:ext cx="96" cy="30"/>
              </a:xfrm>
              <a:custGeom>
                <a:rect b="b" l="l" r="r" t="t"/>
                <a:pathLst>
                  <a:path extrusionOk="0" h="30" w="96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43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43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" name="Google Shape;26;p43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43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43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43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43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43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43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43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43"/>
              <p:cNvSpPr/>
              <p:nvPr/>
            </p:nvSpPr>
            <p:spPr>
              <a:xfrm>
                <a:off x="2585" y="3822"/>
                <a:ext cx="449" cy="186"/>
              </a:xfrm>
              <a:custGeom>
                <a:rect b="b" l="l" r="r" t="t"/>
                <a:pathLst>
                  <a:path extrusionOk="0" h="186" w="448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43"/>
              <p:cNvSpPr/>
              <p:nvPr/>
            </p:nvSpPr>
            <p:spPr>
              <a:xfrm>
                <a:off x="2142" y="3852"/>
                <a:ext cx="892" cy="462"/>
              </a:xfrm>
              <a:custGeom>
                <a:rect b="b" l="l" r="r" t="t"/>
                <a:pathLst>
                  <a:path extrusionOk="0" h="462" w="89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43"/>
              <p:cNvSpPr/>
              <p:nvPr/>
            </p:nvSpPr>
            <p:spPr>
              <a:xfrm>
                <a:off x="2082" y="3828"/>
                <a:ext cx="407" cy="486"/>
              </a:xfrm>
              <a:custGeom>
                <a:rect b="b" l="l" r="r" t="t"/>
                <a:pathLst>
                  <a:path extrusionOk="0" h="486" w="40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43"/>
              <p:cNvSpPr/>
              <p:nvPr/>
            </p:nvSpPr>
            <p:spPr>
              <a:xfrm>
                <a:off x="2987" y="4044"/>
                <a:ext cx="108" cy="252"/>
              </a:xfrm>
              <a:custGeom>
                <a:rect b="b" l="l" r="r" t="t"/>
                <a:pathLst>
                  <a:path extrusionOk="0" h="252" w="107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43"/>
              <p:cNvSpPr/>
              <p:nvPr/>
            </p:nvSpPr>
            <p:spPr>
              <a:xfrm>
                <a:off x="2068" y="3685"/>
                <a:ext cx="835" cy="150"/>
              </a:xfrm>
              <a:custGeom>
                <a:rect b="b" l="l" r="r" t="t"/>
                <a:pathLst>
                  <a:path extrusionOk="0" h="150" w="835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43"/>
              <p:cNvSpPr/>
              <p:nvPr/>
            </p:nvSpPr>
            <p:spPr>
              <a:xfrm>
                <a:off x="1867" y="3853"/>
                <a:ext cx="171" cy="461"/>
              </a:xfrm>
              <a:custGeom>
                <a:rect b="b" l="l" r="r" t="t"/>
                <a:pathLst>
                  <a:path extrusionOk="0" h="461" w="17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43"/>
              <p:cNvSpPr/>
              <p:nvPr/>
            </p:nvSpPr>
            <p:spPr>
              <a:xfrm>
                <a:off x="2951" y="3751"/>
                <a:ext cx="360" cy="563"/>
              </a:xfrm>
              <a:custGeom>
                <a:rect b="b" l="l" r="r" t="t"/>
                <a:pathLst>
                  <a:path extrusionOk="0" h="563" w="36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43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rect b="b" l="l" r="r" t="t"/>
                <a:pathLst>
                  <a:path extrusionOk="0" h="425" w="1078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43"/>
              <p:cNvSpPr/>
              <p:nvPr/>
            </p:nvSpPr>
            <p:spPr>
              <a:xfrm>
                <a:off x="3304" y="4080"/>
                <a:ext cx="98" cy="234"/>
              </a:xfrm>
              <a:custGeom>
                <a:rect b="b" l="l" r="r" t="t"/>
                <a:pathLst>
                  <a:path extrusionOk="0" h="234" w="98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43"/>
              <p:cNvSpPr/>
              <p:nvPr/>
            </p:nvSpPr>
            <p:spPr>
              <a:xfrm>
                <a:off x="1776" y="3673"/>
                <a:ext cx="481" cy="641"/>
              </a:xfrm>
              <a:custGeom>
                <a:rect b="b" l="l" r="r" t="t"/>
                <a:pathLst>
                  <a:path extrusionOk="0" h="641" w="48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43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5" name="Google Shape;45;p43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rect b="b" l="l" r="r" t="t"/>
                <a:pathLst>
                  <a:path extrusionOk="0" h="731" w="120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43"/>
              <p:cNvSpPr/>
              <p:nvPr/>
            </p:nvSpPr>
            <p:spPr>
              <a:xfrm>
                <a:off x="4128" y="3366"/>
                <a:ext cx="544" cy="737"/>
              </a:xfrm>
              <a:custGeom>
                <a:rect b="b" l="l" r="r" t="t"/>
                <a:pathLst>
                  <a:path extrusionOk="0" h="737" w="544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43"/>
              <p:cNvSpPr/>
              <p:nvPr/>
            </p:nvSpPr>
            <p:spPr>
              <a:xfrm>
                <a:off x="4792" y="3360"/>
                <a:ext cx="609" cy="252"/>
              </a:xfrm>
              <a:custGeom>
                <a:rect b="b" l="l" r="r" t="t"/>
                <a:pathLst>
                  <a:path extrusionOk="0" h="252" w="609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3"/>
              <p:cNvSpPr/>
              <p:nvPr/>
            </p:nvSpPr>
            <p:spPr>
              <a:xfrm>
                <a:off x="5246" y="4007"/>
                <a:ext cx="72" cy="54"/>
              </a:xfrm>
              <a:custGeom>
                <a:rect b="b" l="l" r="r" t="t"/>
                <a:pathLst>
                  <a:path extrusionOk="0" h="54" w="72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3"/>
              <p:cNvSpPr/>
              <p:nvPr/>
            </p:nvSpPr>
            <p:spPr>
              <a:xfrm>
                <a:off x="4505" y="4073"/>
                <a:ext cx="705" cy="108"/>
              </a:xfrm>
              <a:custGeom>
                <a:rect b="b" l="l" r="r" t="t"/>
                <a:pathLst>
                  <a:path extrusionOk="0" h="108" w="705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3"/>
              <p:cNvSpPr/>
              <p:nvPr/>
            </p:nvSpPr>
            <p:spPr>
              <a:xfrm>
                <a:off x="5336" y="3654"/>
                <a:ext cx="143" cy="341"/>
              </a:xfrm>
              <a:custGeom>
                <a:rect b="b" l="l" r="r" t="t"/>
                <a:pathLst>
                  <a:path extrusionOk="0" h="341" w="143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3"/>
              <p:cNvSpPr/>
              <p:nvPr/>
            </p:nvSpPr>
            <p:spPr>
              <a:xfrm>
                <a:off x="5061" y="3624"/>
                <a:ext cx="83" cy="90"/>
              </a:xfrm>
              <a:custGeom>
                <a:rect b="b" l="l" r="r" t="t"/>
                <a:pathLst>
                  <a:path extrusionOk="0" h="90" w="83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3"/>
              <p:cNvSpPr/>
              <p:nvPr/>
            </p:nvSpPr>
            <p:spPr>
              <a:xfrm>
                <a:off x="4445" y="3552"/>
                <a:ext cx="717" cy="431"/>
              </a:xfrm>
              <a:custGeom>
                <a:rect b="b" l="l" r="r" t="t"/>
                <a:pathLst>
                  <a:path extrusionOk="0" h="431" w="717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3"/>
              <p:cNvSpPr/>
              <p:nvPr/>
            </p:nvSpPr>
            <p:spPr>
              <a:xfrm>
                <a:off x="4349" y="3510"/>
                <a:ext cx="909" cy="533"/>
              </a:xfrm>
              <a:custGeom>
                <a:rect b="b" l="l" r="r" t="t"/>
                <a:pathLst>
                  <a:path extrusionOk="0" h="533" w="909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3"/>
              <p:cNvSpPr/>
              <p:nvPr/>
            </p:nvSpPr>
            <p:spPr>
              <a:xfrm>
                <a:off x="4564" y="3492"/>
                <a:ext cx="365" cy="66"/>
              </a:xfrm>
              <a:custGeom>
                <a:rect b="b" l="l" r="r" t="t"/>
                <a:pathLst>
                  <a:path extrusionOk="0" h="66" w="365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43"/>
              <p:cNvSpPr/>
              <p:nvPr/>
            </p:nvSpPr>
            <p:spPr>
              <a:xfrm>
                <a:off x="4463" y="3558"/>
                <a:ext cx="66" cy="48"/>
              </a:xfrm>
              <a:custGeom>
                <a:rect b="b" l="l" r="r" t="t"/>
                <a:pathLst>
                  <a:path extrusionOk="0" h="48" w="66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43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43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43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43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43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43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43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3" name="Google Shape;63;p43"/>
              <p:cNvSpPr/>
              <p:nvPr/>
            </p:nvSpPr>
            <p:spPr>
              <a:xfrm>
                <a:off x="5280" y="3186"/>
                <a:ext cx="383" cy="96"/>
              </a:xfrm>
              <a:custGeom>
                <a:rect b="b" l="l" r="r" t="t"/>
                <a:pathLst>
                  <a:path extrusionOk="0" h="96" w="382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43"/>
              <p:cNvSpPr/>
              <p:nvPr/>
            </p:nvSpPr>
            <p:spPr>
              <a:xfrm>
                <a:off x="5315" y="3024"/>
                <a:ext cx="258" cy="54"/>
              </a:xfrm>
              <a:custGeom>
                <a:rect b="b" l="l" r="r" t="t"/>
                <a:pathLst>
                  <a:path extrusionOk="0" h="54" w="258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43"/>
              <p:cNvSpPr/>
              <p:nvPr/>
            </p:nvSpPr>
            <p:spPr>
              <a:xfrm>
                <a:off x="5645" y="3066"/>
                <a:ext cx="60" cy="156"/>
              </a:xfrm>
              <a:custGeom>
                <a:rect b="b" l="l" r="r" t="t"/>
                <a:pathLst>
                  <a:path extrusionOk="0" h="156" w="6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43"/>
              <p:cNvSpPr/>
              <p:nvPr/>
            </p:nvSpPr>
            <p:spPr>
              <a:xfrm>
                <a:off x="5375" y="3246"/>
                <a:ext cx="192" cy="18"/>
              </a:xfrm>
              <a:custGeom>
                <a:rect b="b" l="l" r="r" t="t"/>
                <a:pathLst>
                  <a:path extrusionOk="0" h="18" w="192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43"/>
              <p:cNvSpPr/>
              <p:nvPr/>
            </p:nvSpPr>
            <p:spPr>
              <a:xfrm>
                <a:off x="5304" y="3042"/>
                <a:ext cx="161" cy="186"/>
              </a:xfrm>
              <a:custGeom>
                <a:rect b="b" l="l" r="r" t="t"/>
                <a:pathLst>
                  <a:path extrusionOk="0" h="186" w="161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43"/>
              <p:cNvSpPr/>
              <p:nvPr/>
            </p:nvSpPr>
            <p:spPr>
              <a:xfrm>
                <a:off x="5489" y="3042"/>
                <a:ext cx="186" cy="210"/>
              </a:xfrm>
              <a:custGeom>
                <a:rect b="b" l="l" r="r" t="t"/>
                <a:pathLst>
                  <a:path extrusionOk="0" h="210" w="185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43"/>
              <p:cNvSpPr/>
              <p:nvPr/>
            </p:nvSpPr>
            <p:spPr>
              <a:xfrm>
                <a:off x="5345" y="3058"/>
                <a:ext cx="299" cy="186"/>
              </a:xfrm>
              <a:custGeom>
                <a:rect b="b" l="l" r="r" t="t"/>
                <a:pathLst>
                  <a:path extrusionOk="0" h="186" w="299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" name="Google Shape;70;p43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1" name="Google Shape;71;p43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43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43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43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75" name="Google Shape;75;p43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⮚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4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4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4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5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google.co.in/imgres?imgurl=http://bjeconblog.files.wordpress.com/2010/03/exam.gif&amp;imgrefurl=http://bjeconblog.wordpress.com/2010/03/30/econ-exam-reflection/&amp;usg=__-3esHJX4zD_QZnBZ25AGAHGKhKI=&amp;h=1314&amp;w=1221&amp;sz=78&amp;hl=en&amp;start=2&amp;zoom=1&amp;tbnid=cR3V4P88rUX3hM:&amp;tbnh=150&amp;tbnw=139&amp;ei=I4neUeXIMcTWkAWJ-4DoCw&amp;prev=/search?q=test+time&amp;um=1&amp;hl=en&amp;gbv=2&amp;tbm=isch&amp;um=1&amp;itbs=1&amp;sa=X&amp;ved=0CC0QrQMwAQ" TargetMode="External"/><Relationship Id="rId4" Type="http://schemas.openxmlformats.org/officeDocument/2006/relationships/image" Target="../media/image2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google.co.in/imgres?imgurl=http://www.iconshock.com/icon_combinations/REALVISTA/graphics/jpg/128/cartoon_next.jpg&amp;imgrefurl=http://www.iconshock.com/icons/real-vista/graphics/cartoon-icon.html&amp;usg=__jDmfoktmLe6JO46-bgxxlQD58tI=&amp;h=128&amp;w=128&amp;sz=20&amp;hl=en&amp;start=12&amp;zoom=1&amp;tbnid=MRNZvHbeicaWtM:&amp;tbnh=91&amp;tbnw=91&amp;ei=mHreUdSfLsSWkwXM2IH4Dg&amp;prev=/search?q=cartoon+for+next&amp;hl=en-IN&amp;gbv=2&amp;tbm=isch&amp;itbs=1&amp;sa=X&amp;ved=0CEEQrQMwCw" TargetMode="External"/><Relationship Id="rId4" Type="http://schemas.openxmlformats.org/officeDocument/2006/relationships/image" Target="../media/image4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google.co.in/imgres?imgurl=http://ecx.images-amazon.com/images/I/A13wRNpKijL._SL1500_.jpg&amp;imgrefurl=http://www.squidoo.com/outdoor-rabbit-hutches&amp;usg=__1pVb2gGkVXu7hJBTCdudOL1Y8Og=&amp;h=1192&amp;w=1500&amp;sz=601&amp;hl=en&amp;start=34&amp;zoom=1&amp;tbnid=Xp30WJ4tQb10VM:&amp;tbnh=119&amp;tbnw=150&amp;ei=B37eUcGlCYWulQW9gYGYDA&amp;prev=/search?q=pen+of+a+rabbit&amp;start=20&amp;sa=N&amp;hl=en-IN&amp;gbv=2&amp;tbm=isch&amp;itbs=1&amp;sa=X&amp;ved=0CEUQrQMwDTgU" TargetMode="External"/><Relationship Id="rId4" Type="http://schemas.openxmlformats.org/officeDocument/2006/relationships/image" Target="../media/image26.jpg"/><Relationship Id="rId5" Type="http://schemas.openxmlformats.org/officeDocument/2006/relationships/hyperlink" Target="http://www.google.co.in/imgres?imgurl=http://us.123rf.com/400wm/400/400/hanaschwarz/hanaschwarz1206/hanaschwarz120600016/14092833-funny-red-pen-cartoon-writing.jpg&amp;imgrefurl=http://www.123rf.com/photo_14092833_funny-red-pen-cartoon-writing.html&amp;usg=__AWgRMNH2o1pdcV6hG1ViMuAJs7s=&amp;h=1200&amp;w=1110&amp;sz=76&amp;hl=en&amp;start=1&amp;zoom=1&amp;tbnid=q20YDliJzPAmGM:&amp;tbnh=150&amp;tbnw=139&amp;ei=lX7eUauKIciNkAXI54CQDQ&amp;prev=/search?q=pen+cartoon&amp;sa=X&amp;hl=en-IN&amp;gbv=2&amp;tbm=isch&amp;itbs=1&amp;sa=X&amp;ved=0CCsQrQMwAA" TargetMode="External"/><Relationship Id="rId6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google.co.in/imgres?imgurl=http://bailettisports.com.au/wp-content/uploads/2012/09/30770-Powerbow-Rplay-toe.jpg&amp;imgrefurl=http://bailettisports.com.au/shop/gray-nicolls-powerbow-500-cricket-bat/&amp;usg=__6tLHfLqZGCITwHllKo265ANkgd4=&amp;h=700&amp;w=488&amp;sz=126&amp;hl=en&amp;start=7&amp;zoom=1&amp;tbnid=Jgnx8mzhSP_y5M:&amp;tbnh=140&amp;tbnw=98&amp;ei=C4TeUZXjG43jkAWNv4CIAg&amp;prev=/search?q=bat+to+play&amp;um=1&amp;hl=en&amp;gbv=2&amp;tbm=isch&amp;um=1&amp;itbs=1&amp;sa=X&amp;ved=0CDcQrQMwBg" TargetMode="External"/><Relationship Id="rId4" Type="http://schemas.openxmlformats.org/officeDocument/2006/relationships/image" Target="../media/image21.jpg"/><Relationship Id="rId5" Type="http://schemas.openxmlformats.org/officeDocument/2006/relationships/hyperlink" Target="http://www.google.co.in/imgres?imgurl=http://animalcontrol-usa.com/northcarolina/files/BATs.GIF&amp;imgrefurl=http://animalcontrol-usa.com/northcarolina/atticrestoration.html&amp;usg=__wu6lzsLef75neCAuioyF0sAcD2A=&amp;h=288&amp;w=478&amp;sz=32&amp;hl=en&amp;start=6&amp;zoom=1&amp;tbnid=Oa9McDRz5YqlJM:&amp;tbnh=78&amp;tbnw=129&amp;ei=N4TeUb7IBY-KkgWpqYHIAQ&amp;prev=/search?q=bat+a+bird&amp;um=1&amp;hl=en&amp;gbv=2&amp;tbm=isch&amp;um=1&amp;itbs=1&amp;sa=X&amp;ved=0CDUQrQMwBQ" TargetMode="External"/><Relationship Id="rId6" Type="http://schemas.openxmlformats.org/officeDocument/2006/relationships/image" Target="../media/image3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gif"/><Relationship Id="rId4" Type="http://schemas.openxmlformats.org/officeDocument/2006/relationships/image" Target="../media/image42.gif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Relationship Id="rId4" Type="http://schemas.openxmlformats.org/officeDocument/2006/relationships/image" Target="../media/image4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google.co.in/imgres?imgurl=http://2.bp.blogspot.com/-uFJ_QB0FzAQ/TmDafBKCyXI/AAAAAAAAAiU/61bgGQqDj_Y/s200/confused-cartoon-face.jpg&amp;imgrefurl=http://susan-swiderski.blogspot.com/2013_06_01_archive.html&amp;usg=__WHbzFd41uB2_VtpMFsSDMHBcjX8=&amp;h=318&amp;w=341&amp;sz=17&amp;hl=en&amp;start=7&amp;zoom=1&amp;tbnid=WxGQ21ISaDbw7M:&amp;tbnh=112&amp;tbnw=120&amp;ei=a3TeUbjjOsa0kAXEvYDIDQ&amp;prev=/search?q=confused+funny+face+cartoon&amp;sa=X&amp;hl=en-IN&amp;gbv=2&amp;tbm=isch&amp;itbs=1&amp;sa=X&amp;ved=0CDcQrQMwBg" TargetMode="External"/><Relationship Id="rId4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jpg"/><Relationship Id="rId4" Type="http://schemas.openxmlformats.org/officeDocument/2006/relationships/image" Target="../media/image4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6.jpg"/><Relationship Id="rId4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google.co.in/imgres?imgurl=http://www.db18.com/d/exam_time/exam_time_009.jpg&amp;imgrefurl=http://www.db18.com/graphics/exam-time/&amp;usg=__M2YBo19HkZNAMDw1mQnGont857w=&amp;h=360&amp;w=300&amp;sz=17&amp;hl=en&amp;start=5&amp;zoom=1&amp;tbnid=EkuP0ep2bzgZ1M:&amp;tbnh=121&amp;tbnw=101&amp;ei=I4neUeXIMcTWkAWJ-4DoCw&amp;prev=/search?q=test+time&amp;um=1&amp;hl=en&amp;gbv=2&amp;tbm=isch&amp;um=1&amp;itbs=1&amp;sa=X&amp;ved=0CDMQrQMwBA" TargetMode="External"/><Relationship Id="rId4" Type="http://schemas.openxmlformats.org/officeDocument/2006/relationships/image" Target="../media/image3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7.png"/><Relationship Id="rId4" Type="http://schemas.openxmlformats.org/officeDocument/2006/relationships/image" Target="../media/image4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8.png"/><Relationship Id="rId4" Type="http://schemas.openxmlformats.org/officeDocument/2006/relationships/image" Target="../media/image5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www.google.co.in/imgres?imgurl=http://www.ct4me.net/images/dmbtest.gif&amp;imgrefurl=http://www.ct4me.net/standardized_test_preparation.htm&amp;usg=__j6PJUx37nz-1kcJYDI_6PgXz83I=&amp;h=580&amp;w=407&amp;sz=7&amp;hl=en&amp;start=6&amp;zoom=1&amp;tbnid=BfXh5A04zsAm6M:&amp;tbnh=134&amp;tbnw=94&amp;ei=9pvfUa6gKouWrAfrhoG4Dg&amp;prev=/search?q=testing+time&amp;sa=N&amp;hl=en-IN&amp;gbv=2&amp;tbm=isch&amp;itbs=1&amp;sa=X&amp;ved=0CDUQrQMwBQ" TargetMode="External"/><Relationship Id="rId4" Type="http://schemas.openxmlformats.org/officeDocument/2006/relationships/image" Target="../media/image5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www.google.co.in/imgres?imgurl=http://www.animated-gifs.eu/website-thanks/0147.gif&amp;imgrefurl=http://www.animated-gifs.eu/website-thanks/015.htm&amp;usg=__g9EX5BFEpUM4vayLrc3_B0YLs-I=&amp;h=256&amp;w=268&amp;sz=48&amp;hl=en&amp;start=13&amp;zoom=1&amp;tbnid=2cOg2K8ftpxhmM:&amp;tbnh=108&amp;tbnw=113&amp;ei=6p3fUc6LOoWulQXBnIGgBA&amp;prev=/search?q=animated+thanks&amp;sa=X&amp;hl=en-IN&amp;gbv=2&amp;tbm=isch&amp;itbs=1&amp;sa=X&amp;ved=0CEMQrQMwDA" TargetMode="External"/><Relationship Id="rId4" Type="http://schemas.openxmlformats.org/officeDocument/2006/relationships/image" Target="../media/image5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/>
          <p:nvPr>
            <p:ph type="ctrTitle"/>
          </p:nvPr>
        </p:nvSpPr>
        <p:spPr>
          <a:xfrm>
            <a:off x="685800" y="279075"/>
            <a:ext cx="7726200" cy="65790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-US" sz="9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HomophonesHomographs Homonyms</a:t>
            </a:r>
            <a:r>
              <a:rPr b="1" lang="en-US" sz="3500"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endParaRPr b="1" sz="3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0" y="5682679"/>
            <a:ext cx="9144000" cy="675300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19" name="Google Shape;219;p1"/>
          <p:cNvSpPr txBox="1"/>
          <p:nvPr/>
        </p:nvSpPr>
        <p:spPr>
          <a:xfrm flipH="1" rot="10800000">
            <a:off x="0" y="4882602"/>
            <a:ext cx="9144000" cy="675300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20" name="Google Shape;220;p1"/>
          <p:cNvSpPr txBox="1"/>
          <p:nvPr/>
        </p:nvSpPr>
        <p:spPr>
          <a:xfrm>
            <a:off x="-23100" y="4518374"/>
            <a:ext cx="9144000" cy="2339700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Pratibha Khandelwal    </a:t>
            </a:r>
            <a:endParaRPr b="1" sz="35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Assistant Professor   </a:t>
            </a:r>
            <a:endParaRPr b="1" sz="35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Department of Education  </a:t>
            </a:r>
            <a:endParaRPr b="1" sz="35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5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Durga Mahavidyalaya </a:t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/>
          <p:nvPr>
            <p:ph idx="1" type="body"/>
          </p:nvPr>
        </p:nvSpPr>
        <p:spPr>
          <a:xfrm>
            <a:off x="468313" y="476250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4480"/>
              <a:buFont typeface="Noto Sans Symbols"/>
              <a:buNone/>
            </a:pPr>
            <a:r>
              <a:rPr lang="en-US" sz="5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look at the ocean</a:t>
            </a:r>
            <a:endParaRPr/>
          </a:p>
        </p:txBody>
      </p:sp>
      <p:sp>
        <p:nvSpPr>
          <p:cNvPr id="284" name="Google Shape;284;p10"/>
          <p:cNvSpPr txBox="1"/>
          <p:nvPr/>
        </p:nvSpPr>
        <p:spPr>
          <a:xfrm>
            <a:off x="827088" y="5373688"/>
            <a:ext cx="2808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"/>
          <p:cNvSpPr txBox="1"/>
          <p:nvPr/>
        </p:nvSpPr>
        <p:spPr>
          <a:xfrm>
            <a:off x="611188" y="5229225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</a:t>
            </a:r>
            <a:endParaRPr/>
          </a:p>
        </p:txBody>
      </p:sp>
      <p:sp>
        <p:nvSpPr>
          <p:cNvPr id="286" name="Google Shape;286;p10"/>
          <p:cNvSpPr txBox="1"/>
          <p:nvPr/>
        </p:nvSpPr>
        <p:spPr>
          <a:xfrm>
            <a:off x="5435600" y="5157788"/>
            <a:ext cx="33845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sea</a:t>
            </a:r>
            <a:endParaRPr/>
          </a:p>
        </p:txBody>
      </p:sp>
      <p:grpSp>
        <p:nvGrpSpPr>
          <p:cNvPr id="287" name="Google Shape;287;p10"/>
          <p:cNvGrpSpPr/>
          <p:nvPr/>
        </p:nvGrpSpPr>
        <p:grpSpPr>
          <a:xfrm>
            <a:off x="827088" y="2852738"/>
            <a:ext cx="3095625" cy="1584325"/>
            <a:chOff x="703" y="1797"/>
            <a:chExt cx="1674" cy="674"/>
          </a:xfrm>
        </p:grpSpPr>
        <p:pic>
          <p:nvPicPr>
            <p:cNvPr descr="MCj04039970000[1]" id="288" name="Google Shape;288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01" y="1797"/>
              <a:ext cx="676" cy="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Cj04039970000[1]" id="289" name="Google Shape;289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3" y="1797"/>
              <a:ext cx="676" cy="6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MCj03351960000[1]" id="290" name="Google Shape;2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8625" y="2133600"/>
            <a:ext cx="3000375" cy="2417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"/>
          <p:cNvSpPr txBox="1"/>
          <p:nvPr>
            <p:ph idx="1" type="body"/>
          </p:nvPr>
        </p:nvSpPr>
        <p:spPr>
          <a:xfrm>
            <a:off x="468313" y="404813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4480"/>
              <a:buFont typeface="Noto Sans Symbols"/>
              <a:buNone/>
            </a:pPr>
            <a:r>
              <a:rPr lang="en-US" sz="5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type of animal that grows on your head</a:t>
            </a:r>
            <a:endParaRPr/>
          </a:p>
        </p:txBody>
      </p:sp>
      <p:sp>
        <p:nvSpPr>
          <p:cNvPr id="296" name="Google Shape;296;p11"/>
          <p:cNvSpPr txBox="1"/>
          <p:nvPr/>
        </p:nvSpPr>
        <p:spPr>
          <a:xfrm>
            <a:off x="827088" y="5373688"/>
            <a:ext cx="2808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1"/>
          <p:cNvSpPr txBox="1"/>
          <p:nvPr/>
        </p:nvSpPr>
        <p:spPr>
          <a:xfrm>
            <a:off x="611188" y="5229225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hare</a:t>
            </a:r>
            <a:endParaRPr/>
          </a:p>
        </p:txBody>
      </p:sp>
      <p:sp>
        <p:nvSpPr>
          <p:cNvPr id="298" name="Google Shape;298;p11"/>
          <p:cNvSpPr txBox="1"/>
          <p:nvPr/>
        </p:nvSpPr>
        <p:spPr>
          <a:xfrm>
            <a:off x="5435600" y="5157788"/>
            <a:ext cx="33845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hair</a:t>
            </a:r>
            <a:endParaRPr/>
          </a:p>
        </p:txBody>
      </p:sp>
      <p:pic>
        <p:nvPicPr>
          <p:cNvPr descr="MCj03189420000[1]" id="299" name="Google Shape;2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2420938"/>
            <a:ext cx="2239963" cy="237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18480000[1]" id="300" name="Google Shape;30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2492375"/>
            <a:ext cx="2592388" cy="236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 txBox="1"/>
          <p:nvPr>
            <p:ph idx="1" type="body"/>
          </p:nvPr>
        </p:nvSpPr>
        <p:spPr>
          <a:xfrm>
            <a:off x="468313" y="404813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4480"/>
              <a:buFont typeface="Noto Sans Symbols"/>
              <a:buNone/>
            </a:pPr>
            <a:r>
              <a:rPr lang="en-US" sz="5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there to listen</a:t>
            </a:r>
            <a:endParaRPr/>
          </a:p>
        </p:txBody>
      </p:sp>
      <p:sp>
        <p:nvSpPr>
          <p:cNvPr id="306" name="Google Shape;306;p12"/>
          <p:cNvSpPr txBox="1"/>
          <p:nvPr/>
        </p:nvSpPr>
        <p:spPr>
          <a:xfrm>
            <a:off x="827088" y="5373688"/>
            <a:ext cx="2808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611188" y="5229225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here</a:t>
            </a:r>
            <a:endParaRPr/>
          </a:p>
        </p:txBody>
      </p:sp>
      <p:sp>
        <p:nvSpPr>
          <p:cNvPr id="308" name="Google Shape;308;p12"/>
          <p:cNvSpPr txBox="1"/>
          <p:nvPr/>
        </p:nvSpPr>
        <p:spPr>
          <a:xfrm>
            <a:off x="5435600" y="5157788"/>
            <a:ext cx="33845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hear</a:t>
            </a: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1547813" y="2205038"/>
            <a:ext cx="1657350" cy="2376487"/>
          </a:xfrm>
          <a:prstGeom prst="downArrow">
            <a:avLst>
              <a:gd fmla="val 50000" name="adj1"/>
              <a:gd fmla="val 35848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"/>
          <p:cNvSpPr txBox="1"/>
          <p:nvPr/>
        </p:nvSpPr>
        <p:spPr>
          <a:xfrm rot="5400000">
            <a:off x="1336763" y="2830399"/>
            <a:ext cx="2079424" cy="828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CHM00379_0000[1]" id="311" name="Google Shape;3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2205038"/>
            <a:ext cx="2181225" cy="259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 txBox="1"/>
          <p:nvPr>
            <p:ph idx="1" type="body"/>
          </p:nvPr>
        </p:nvSpPr>
        <p:spPr>
          <a:xfrm>
            <a:off x="468313" y="404813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3040"/>
              <a:buFont typeface="Noto Sans Symbols"/>
              <a:buNone/>
            </a:pPr>
            <a:r>
              <a:rPr lang="en-US" sz="3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baking ingredient in the garden</a:t>
            </a:r>
            <a:endParaRPr/>
          </a:p>
        </p:txBody>
      </p:sp>
      <p:sp>
        <p:nvSpPr>
          <p:cNvPr id="317" name="Google Shape;317;p13"/>
          <p:cNvSpPr txBox="1"/>
          <p:nvPr/>
        </p:nvSpPr>
        <p:spPr>
          <a:xfrm>
            <a:off x="827088" y="5373688"/>
            <a:ext cx="2808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/>
          <p:nvPr/>
        </p:nvSpPr>
        <p:spPr>
          <a:xfrm>
            <a:off x="611188" y="5229225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flour</a:t>
            </a:r>
            <a:endParaRPr/>
          </a:p>
        </p:txBody>
      </p:sp>
      <p:sp>
        <p:nvSpPr>
          <p:cNvPr id="319" name="Google Shape;319;p13"/>
          <p:cNvSpPr txBox="1"/>
          <p:nvPr/>
        </p:nvSpPr>
        <p:spPr>
          <a:xfrm>
            <a:off x="5435600" y="5157788"/>
            <a:ext cx="33845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flower</a:t>
            </a:r>
            <a:endParaRPr/>
          </a:p>
        </p:txBody>
      </p:sp>
      <p:pic>
        <p:nvPicPr>
          <p:cNvPr descr="MCj03505750000[1]" id="320" name="Google Shape;32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916113"/>
            <a:ext cx="2486025" cy="2779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540590000[1]" id="321" name="Google Shape;32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9563" y="2205038"/>
            <a:ext cx="1739900" cy="2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"/>
          <p:cNvSpPr txBox="1"/>
          <p:nvPr>
            <p:ph idx="1" type="body"/>
          </p:nvPr>
        </p:nvSpPr>
        <p:spPr>
          <a:xfrm>
            <a:off x="468313" y="404813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3680"/>
              <a:buFont typeface="Noto Sans Symbols"/>
              <a:buNone/>
            </a:pPr>
            <a:r>
              <a:rPr lang="en-US" sz="4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 dark in shining armour</a:t>
            </a:r>
            <a:endParaRPr/>
          </a:p>
        </p:txBody>
      </p:sp>
      <p:sp>
        <p:nvSpPr>
          <p:cNvPr id="327" name="Google Shape;327;p14"/>
          <p:cNvSpPr txBox="1"/>
          <p:nvPr/>
        </p:nvSpPr>
        <p:spPr>
          <a:xfrm>
            <a:off x="827088" y="5373688"/>
            <a:ext cx="2808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4"/>
          <p:cNvSpPr txBox="1"/>
          <p:nvPr/>
        </p:nvSpPr>
        <p:spPr>
          <a:xfrm>
            <a:off x="611188" y="5229225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night</a:t>
            </a:r>
            <a:endParaRPr/>
          </a:p>
        </p:txBody>
      </p:sp>
      <p:sp>
        <p:nvSpPr>
          <p:cNvPr id="329" name="Google Shape;329;p14"/>
          <p:cNvSpPr txBox="1"/>
          <p:nvPr/>
        </p:nvSpPr>
        <p:spPr>
          <a:xfrm>
            <a:off x="5435600" y="5157788"/>
            <a:ext cx="33845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knight</a:t>
            </a:r>
            <a:endParaRPr/>
          </a:p>
        </p:txBody>
      </p:sp>
      <p:pic>
        <p:nvPicPr>
          <p:cNvPr descr="MCj03974700000[1]" id="330" name="Google Shape;33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2276475"/>
            <a:ext cx="3167062" cy="2366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493210000[1]" id="331" name="Google Shape;33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3663" y="1989138"/>
            <a:ext cx="1633537" cy="2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"/>
          <p:cNvSpPr txBox="1"/>
          <p:nvPr>
            <p:ph idx="1" type="body"/>
          </p:nvPr>
        </p:nvSpPr>
        <p:spPr>
          <a:xfrm>
            <a:off x="468313" y="404813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4480"/>
              <a:buFont typeface="Noto Sans Symbols"/>
              <a:buNone/>
            </a:pPr>
            <a:r>
              <a:rPr lang="en-US" sz="5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encounter the beef</a:t>
            </a:r>
            <a:endParaRPr/>
          </a:p>
        </p:txBody>
      </p:sp>
      <p:sp>
        <p:nvSpPr>
          <p:cNvPr id="337" name="Google Shape;337;p15"/>
          <p:cNvSpPr txBox="1"/>
          <p:nvPr/>
        </p:nvSpPr>
        <p:spPr>
          <a:xfrm>
            <a:off x="827088" y="5373688"/>
            <a:ext cx="2808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5"/>
          <p:cNvSpPr txBox="1"/>
          <p:nvPr/>
        </p:nvSpPr>
        <p:spPr>
          <a:xfrm>
            <a:off x="611188" y="5229225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meet</a:t>
            </a:r>
            <a:endParaRPr/>
          </a:p>
        </p:txBody>
      </p:sp>
      <p:sp>
        <p:nvSpPr>
          <p:cNvPr id="339" name="Google Shape;339;p15"/>
          <p:cNvSpPr txBox="1"/>
          <p:nvPr/>
        </p:nvSpPr>
        <p:spPr>
          <a:xfrm>
            <a:off x="5435600" y="5157788"/>
            <a:ext cx="33845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meat</a:t>
            </a:r>
            <a:endParaRPr/>
          </a:p>
        </p:txBody>
      </p:sp>
      <p:pic>
        <p:nvPicPr>
          <p:cNvPr descr="MCj02923040000[1]" id="340" name="Google Shape;3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2133600"/>
            <a:ext cx="2338388" cy="2665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2159330000[1]" id="341" name="Google Shape;34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425" y="2708275"/>
            <a:ext cx="2374900" cy="1735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"/>
          <p:cNvSpPr txBox="1"/>
          <p:nvPr>
            <p:ph idx="1" type="body"/>
          </p:nvPr>
        </p:nvSpPr>
        <p:spPr>
          <a:xfrm>
            <a:off x="468313" y="404813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5920"/>
              <a:buFont typeface="Noto Sans Symbols"/>
              <a:buNone/>
            </a:pPr>
            <a:r>
              <a:rPr lang="en-US" sz="7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painful tool</a:t>
            </a:r>
            <a:endParaRPr/>
          </a:p>
        </p:txBody>
      </p:sp>
      <p:sp>
        <p:nvSpPr>
          <p:cNvPr id="347" name="Google Shape;347;p16"/>
          <p:cNvSpPr txBox="1"/>
          <p:nvPr/>
        </p:nvSpPr>
        <p:spPr>
          <a:xfrm>
            <a:off x="827088" y="5373688"/>
            <a:ext cx="2808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6"/>
          <p:cNvSpPr txBox="1"/>
          <p:nvPr/>
        </p:nvSpPr>
        <p:spPr>
          <a:xfrm>
            <a:off x="611188" y="5229225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sore</a:t>
            </a:r>
            <a:endParaRPr/>
          </a:p>
        </p:txBody>
      </p:sp>
      <p:sp>
        <p:nvSpPr>
          <p:cNvPr id="349" name="Google Shape;349;p16"/>
          <p:cNvSpPr txBox="1"/>
          <p:nvPr/>
        </p:nvSpPr>
        <p:spPr>
          <a:xfrm>
            <a:off x="5435600" y="5157788"/>
            <a:ext cx="33845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saw</a:t>
            </a:r>
            <a:endParaRPr/>
          </a:p>
        </p:txBody>
      </p:sp>
      <p:pic>
        <p:nvPicPr>
          <p:cNvPr descr="MCj02320490000[1]" id="350" name="Google Shape;3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3" y="2276475"/>
            <a:ext cx="2498725" cy="2735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2341880000[1]" id="351" name="Google Shape;35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2420938"/>
            <a:ext cx="2357438" cy="259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"/>
          <p:cNvSpPr txBox="1"/>
          <p:nvPr>
            <p:ph idx="1" type="body"/>
          </p:nvPr>
        </p:nvSpPr>
        <p:spPr>
          <a:xfrm>
            <a:off x="468313" y="404813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5440"/>
              <a:buFont typeface="Noto Sans Symbols"/>
              <a:buNone/>
            </a:pPr>
            <a:r>
              <a:rPr lang="en-US" sz="6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beloved creature</a:t>
            </a:r>
            <a:endParaRPr/>
          </a:p>
        </p:txBody>
      </p:sp>
      <p:sp>
        <p:nvSpPr>
          <p:cNvPr id="357" name="Google Shape;357;p17"/>
          <p:cNvSpPr txBox="1"/>
          <p:nvPr/>
        </p:nvSpPr>
        <p:spPr>
          <a:xfrm>
            <a:off x="827088" y="5373688"/>
            <a:ext cx="2808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7"/>
          <p:cNvSpPr txBox="1"/>
          <p:nvPr/>
        </p:nvSpPr>
        <p:spPr>
          <a:xfrm>
            <a:off x="611188" y="5229225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dear</a:t>
            </a:r>
            <a:endParaRPr/>
          </a:p>
        </p:txBody>
      </p:sp>
      <p:sp>
        <p:nvSpPr>
          <p:cNvPr id="359" name="Google Shape;359;p17"/>
          <p:cNvSpPr txBox="1"/>
          <p:nvPr/>
        </p:nvSpPr>
        <p:spPr>
          <a:xfrm>
            <a:off x="5435600" y="5157788"/>
            <a:ext cx="33845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deer</a:t>
            </a:r>
            <a:endParaRPr/>
          </a:p>
        </p:txBody>
      </p:sp>
      <p:pic>
        <p:nvPicPr>
          <p:cNvPr descr="MCj03561570000[1]" id="360" name="Google Shape;3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425" y="2133600"/>
            <a:ext cx="2279650" cy="249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108830000[1]" id="361" name="Google Shape;36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8" y="2565400"/>
            <a:ext cx="2232025" cy="20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/>
          <p:nvPr>
            <p:ph idx="1" type="body"/>
          </p:nvPr>
        </p:nvSpPr>
        <p:spPr>
          <a:xfrm>
            <a:off x="468313" y="404813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4160"/>
              <a:buFont typeface="Noto Sans Symbols"/>
              <a:buNone/>
            </a:pPr>
            <a:r>
              <a:rPr lang="en-US" sz="5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cry for a sea creature</a:t>
            </a:r>
            <a:endParaRPr/>
          </a:p>
        </p:txBody>
      </p:sp>
      <p:sp>
        <p:nvSpPr>
          <p:cNvPr id="367" name="Google Shape;367;p18"/>
          <p:cNvSpPr txBox="1"/>
          <p:nvPr/>
        </p:nvSpPr>
        <p:spPr>
          <a:xfrm>
            <a:off x="827088" y="5373688"/>
            <a:ext cx="2808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 txBox="1"/>
          <p:nvPr/>
        </p:nvSpPr>
        <p:spPr>
          <a:xfrm>
            <a:off x="611188" y="5229225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wail</a:t>
            </a:r>
            <a:endParaRPr/>
          </a:p>
        </p:txBody>
      </p:sp>
      <p:sp>
        <p:nvSpPr>
          <p:cNvPr id="369" name="Google Shape;369;p18"/>
          <p:cNvSpPr txBox="1"/>
          <p:nvPr/>
        </p:nvSpPr>
        <p:spPr>
          <a:xfrm>
            <a:off x="5435600" y="5157788"/>
            <a:ext cx="33845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whale</a:t>
            </a:r>
            <a:endParaRPr/>
          </a:p>
        </p:txBody>
      </p:sp>
      <p:pic>
        <p:nvPicPr>
          <p:cNvPr descr="MCAN02543_0000[1]" id="370" name="Google Shape;3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263" y="2924175"/>
            <a:ext cx="3587750" cy="180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238560000[1]" id="371" name="Google Shape;37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988" y="2420938"/>
            <a:ext cx="2376487" cy="22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"/>
          <p:cNvSpPr txBox="1"/>
          <p:nvPr>
            <p:ph idx="1" type="body"/>
          </p:nvPr>
        </p:nvSpPr>
        <p:spPr>
          <a:xfrm>
            <a:off x="468313" y="404813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3840"/>
              <a:buFont typeface="Noto Sans Symbols"/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boy the planets revolve around</a:t>
            </a:r>
            <a:endParaRPr/>
          </a:p>
        </p:txBody>
      </p:sp>
      <p:sp>
        <p:nvSpPr>
          <p:cNvPr id="377" name="Google Shape;377;p19"/>
          <p:cNvSpPr txBox="1"/>
          <p:nvPr/>
        </p:nvSpPr>
        <p:spPr>
          <a:xfrm>
            <a:off x="827088" y="5373688"/>
            <a:ext cx="2808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9"/>
          <p:cNvSpPr txBox="1"/>
          <p:nvPr/>
        </p:nvSpPr>
        <p:spPr>
          <a:xfrm>
            <a:off x="611188" y="5229225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son</a:t>
            </a:r>
            <a:endParaRPr/>
          </a:p>
        </p:txBody>
      </p:sp>
      <p:sp>
        <p:nvSpPr>
          <p:cNvPr id="379" name="Google Shape;379;p19"/>
          <p:cNvSpPr txBox="1"/>
          <p:nvPr/>
        </p:nvSpPr>
        <p:spPr>
          <a:xfrm>
            <a:off x="5435600" y="5157788"/>
            <a:ext cx="33845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</a:t>
            </a:r>
            <a:endParaRPr/>
          </a:p>
        </p:txBody>
      </p:sp>
      <p:pic>
        <p:nvPicPr>
          <p:cNvPr descr="MCj03587510000[1]" id="380" name="Google Shape;3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2205038"/>
            <a:ext cx="1744663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124640000[1]" id="381" name="Google Shape;38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1500" y="1989138"/>
            <a:ext cx="3062288" cy="30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 txBox="1"/>
          <p:nvPr>
            <p:ph type="ctrTitle"/>
          </p:nvPr>
        </p:nvSpPr>
        <p:spPr>
          <a:xfrm>
            <a:off x="685800" y="428604"/>
            <a:ext cx="7772400" cy="5929353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785786" y="428604"/>
            <a:ext cx="7929618" cy="5663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 these Lines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mourning, while weighting four the school bus, I felt a pane in my heal. It seams I had a whole inn my shoes and a peace of glass was cot inside.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"/>
          <p:cNvSpPr txBox="1"/>
          <p:nvPr>
            <p:ph idx="1" type="body"/>
          </p:nvPr>
        </p:nvSpPr>
        <p:spPr>
          <a:xfrm>
            <a:off x="468313" y="404813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3840"/>
              <a:buFont typeface="Noto Sans Symbols"/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Swallowed the number</a:t>
            </a:r>
            <a:endParaRPr/>
          </a:p>
        </p:txBody>
      </p:sp>
      <p:sp>
        <p:nvSpPr>
          <p:cNvPr id="387" name="Google Shape;387;p20"/>
          <p:cNvSpPr txBox="1"/>
          <p:nvPr/>
        </p:nvSpPr>
        <p:spPr>
          <a:xfrm>
            <a:off x="827088" y="5373688"/>
            <a:ext cx="2808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611188" y="5229225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ate</a:t>
            </a:r>
            <a:endParaRPr/>
          </a:p>
        </p:txBody>
      </p:sp>
      <p:sp>
        <p:nvSpPr>
          <p:cNvPr id="389" name="Google Shape;389;p20"/>
          <p:cNvSpPr txBox="1"/>
          <p:nvPr/>
        </p:nvSpPr>
        <p:spPr>
          <a:xfrm>
            <a:off x="5435600" y="5157788"/>
            <a:ext cx="33845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eight</a:t>
            </a:r>
            <a:endParaRPr/>
          </a:p>
        </p:txBody>
      </p:sp>
      <p:pic>
        <p:nvPicPr>
          <p:cNvPr descr="MCj03975220000[1]" id="390" name="Google Shape;39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1844675"/>
            <a:ext cx="2836863" cy="2868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SY00484_0000[1]" id="391" name="Google Shape;39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1863" y="1916113"/>
            <a:ext cx="2319337" cy="275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1"/>
          <p:cNvSpPr txBox="1"/>
          <p:nvPr>
            <p:ph idx="1" type="body"/>
          </p:nvPr>
        </p:nvSpPr>
        <p:spPr>
          <a:xfrm>
            <a:off x="468313" y="404813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3520"/>
              <a:buFont typeface="Noto Sans Symbols"/>
              <a:buNone/>
            </a:pPr>
            <a:r>
              <a:rPr lang="en-US" sz="4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find how heavy the path is</a:t>
            </a:r>
            <a:endParaRPr/>
          </a:p>
        </p:txBody>
      </p:sp>
      <p:sp>
        <p:nvSpPr>
          <p:cNvPr id="397" name="Google Shape;397;p21"/>
          <p:cNvSpPr txBox="1"/>
          <p:nvPr/>
        </p:nvSpPr>
        <p:spPr>
          <a:xfrm>
            <a:off x="827088" y="5373688"/>
            <a:ext cx="2808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1"/>
          <p:cNvSpPr txBox="1"/>
          <p:nvPr/>
        </p:nvSpPr>
        <p:spPr>
          <a:xfrm>
            <a:off x="611188" y="5229225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weigh</a:t>
            </a:r>
            <a:endParaRPr/>
          </a:p>
        </p:txBody>
      </p:sp>
      <p:sp>
        <p:nvSpPr>
          <p:cNvPr id="399" name="Google Shape;399;p21"/>
          <p:cNvSpPr txBox="1"/>
          <p:nvPr/>
        </p:nvSpPr>
        <p:spPr>
          <a:xfrm>
            <a:off x="5435600" y="5157788"/>
            <a:ext cx="33845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way</a:t>
            </a:r>
            <a:endParaRPr/>
          </a:p>
        </p:txBody>
      </p:sp>
      <p:pic>
        <p:nvPicPr>
          <p:cNvPr descr="MCj03080800000[1]" id="400" name="Google Shape;4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8" y="1844675"/>
            <a:ext cx="2097087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D06546_0000[1]" id="401" name="Google Shape;40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163" y="2133600"/>
            <a:ext cx="3127375" cy="2541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"/>
          <p:cNvSpPr txBox="1"/>
          <p:nvPr>
            <p:ph type="ctrTitle"/>
          </p:nvPr>
        </p:nvSpPr>
        <p:spPr>
          <a:xfrm>
            <a:off x="714348" y="928670"/>
            <a:ext cx="7772400" cy="3929091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Testing Time</a:t>
            </a: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t1.gstatic.com/images?q=tbn:ANd9GcT3ICqDScf2pFZKsjRiV7mUREfUJ0g6XKJJVm6Ri778aDEU6whHdDnpibHy" id="407" name="Google Shape;407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488" y="3093899"/>
            <a:ext cx="3000396" cy="323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"/>
          <p:cNvSpPr txBox="1"/>
          <p:nvPr>
            <p:ph type="ctrTitle"/>
          </p:nvPr>
        </p:nvSpPr>
        <p:spPr>
          <a:xfrm>
            <a:off x="714348" y="928670"/>
            <a:ext cx="7772400" cy="3929091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Result Time</a:t>
            </a: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img.alibaba.com/img/pb/411/363/260/1280650098671_hz-cnmyalibaba-web4_23154.jpg" id="413" name="Google Shape;41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7422" y="3357562"/>
            <a:ext cx="4195738" cy="2516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4"/>
          <p:cNvSpPr txBox="1"/>
          <p:nvPr>
            <p:ph type="ctrTitle"/>
          </p:nvPr>
        </p:nvSpPr>
        <p:spPr>
          <a:xfrm>
            <a:off x="685800" y="500043"/>
            <a:ext cx="7772400" cy="435771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see the Next Category</a:t>
            </a: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t1.gstatic.com/images?q=tbn:ANd9GcSBpQKfkIILICwOj6SgnUrxZnl5DgYFIz4HRceddNq-JL39foGOTM592A" id="419" name="Google Shape;419;p2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4678" y="3071810"/>
            <a:ext cx="2795599" cy="2795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5"/>
          <p:cNvSpPr/>
          <p:nvPr/>
        </p:nvSpPr>
        <p:spPr>
          <a:xfrm>
            <a:off x="6000760" y="5143512"/>
            <a:ext cx="10823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5" name="Google Shape;425;p25"/>
          <p:cNvSpPr/>
          <p:nvPr/>
        </p:nvSpPr>
        <p:spPr>
          <a:xfrm>
            <a:off x="1214414" y="5143512"/>
            <a:ext cx="10823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t0.gstatic.com/images?q=tbn:ANd9GcRTeCcTVR4t93nunjyocuyG6tQ5xG2Os-qB33knvJBDOPMiTFlMdIsrCO0" id="426" name="Google Shape;426;p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7752" y="1928802"/>
            <a:ext cx="3429025" cy="297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0.gstatic.com/images?q=tbn:ANd9GcRQckmfbqSbx5c7FE_yIXdWcV6dAnCTsOgb8pa-TY3CifHlbSjPju5ZkJXglg" id="427" name="Google Shape;427;p2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034" y="1785926"/>
            <a:ext cx="3071834" cy="3013574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5"/>
          <p:cNvSpPr txBox="1"/>
          <p:nvPr/>
        </p:nvSpPr>
        <p:spPr>
          <a:xfrm>
            <a:off x="928662" y="357166"/>
            <a:ext cx="70009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the Picture</a:t>
            </a:r>
            <a:endParaRPr b="1" sz="5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"/>
          <p:cNvSpPr/>
          <p:nvPr/>
        </p:nvSpPr>
        <p:spPr>
          <a:xfrm>
            <a:off x="5715008" y="4929198"/>
            <a:ext cx="10951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Bat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4" name="Google Shape;434;p26"/>
          <p:cNvSpPr/>
          <p:nvPr/>
        </p:nvSpPr>
        <p:spPr>
          <a:xfrm>
            <a:off x="1571604" y="4929198"/>
            <a:ext cx="10951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Bat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t1.gstatic.com/images?q=tbn:ANd9GcQ7_kbAiYvcfG0SP2VAUeHaX6G9nIVQfBZiNS3N3lYruwFXOABT8LDlUBs" id="435" name="Google Shape;435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662" y="1285860"/>
            <a:ext cx="2714644" cy="2857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0.gstatic.com/images?q=tbn:ANd9GcQPf849CGcFJfbYg_i-yczBc7tIyT0MO66moHGghmUimNbJ1XFnKbRWgDUu" id="436" name="Google Shape;436;p2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6314" y="1357298"/>
            <a:ext cx="3298048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"/>
          <p:cNvSpPr/>
          <p:nvPr/>
        </p:nvSpPr>
        <p:spPr>
          <a:xfrm>
            <a:off x="5715008" y="5072074"/>
            <a:ext cx="190148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Spring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2" name="Google Shape;442;p27"/>
          <p:cNvSpPr/>
          <p:nvPr/>
        </p:nvSpPr>
        <p:spPr>
          <a:xfrm>
            <a:off x="1285852" y="5143512"/>
            <a:ext cx="190148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Spring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:\Users\Peter\Pictures\Microsoft Clip Organizer\j0323830.gif" id="443" name="Google Shape;4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24" y="1643050"/>
            <a:ext cx="2857520" cy="2700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eter\Pictures\Microsoft Clip Organizer\j0297041.gif" id="444" name="Google Shape;44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66" y="1643050"/>
            <a:ext cx="2786065" cy="27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8"/>
          <p:cNvSpPr/>
          <p:nvPr/>
        </p:nvSpPr>
        <p:spPr>
          <a:xfrm>
            <a:off x="5286380" y="4857760"/>
            <a:ext cx="194155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0" name="Google Shape;450;p28"/>
          <p:cNvSpPr/>
          <p:nvPr/>
        </p:nvSpPr>
        <p:spPr>
          <a:xfrm>
            <a:off x="1142976" y="4857760"/>
            <a:ext cx="194155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:\Users\Peter\Pictures\Microsoft Clip Organizer\j0411538.wmf" id="451" name="Google Shape;45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916" y="1643050"/>
            <a:ext cx="2530822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eter\Pictures\Microsoft Clip Organizer\j0397172.wmf" id="452" name="Google Shape;45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62" y="1759561"/>
            <a:ext cx="2357457" cy="243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"/>
          <p:cNvSpPr/>
          <p:nvPr/>
        </p:nvSpPr>
        <p:spPr>
          <a:xfrm>
            <a:off x="5286380" y="4857760"/>
            <a:ext cx="193835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8" name="Google Shape;458;p29"/>
          <p:cNvSpPr/>
          <p:nvPr/>
        </p:nvSpPr>
        <p:spPr>
          <a:xfrm>
            <a:off x="1142976" y="4857760"/>
            <a:ext cx="193835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:\Users\PCS-002\AppData\Local\Microsoft\Windows\Temporary Internet Files\Content.IE5\BGE2TXD2\MPj04140510000[1].jpg" id="459" name="Google Shape;4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62" y="1428736"/>
            <a:ext cx="3035050" cy="2709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S-002\AppData\Local\Microsoft\Windows\Temporary Internet Files\Content.IE5\BGE2TXD2\MPj04386200000[1].jpg" id="460" name="Google Shape;46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4942" y="1500174"/>
            <a:ext cx="2939612" cy="271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 txBox="1"/>
          <p:nvPr>
            <p:ph type="ctrTitle"/>
          </p:nvPr>
        </p:nvSpPr>
        <p:spPr>
          <a:xfrm>
            <a:off x="685800" y="428605"/>
            <a:ext cx="7772400" cy="4714908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Confused?</a:t>
            </a: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t0.gstatic.com/images?q=tbn:ANd9GcQU0XjwhERx8AbQbflQFL3Y4VjAgY2MK9riXt58-q34zYAQ5UKuGm9U8A" id="232" name="Google Shape;232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64" y="3357562"/>
            <a:ext cx="2928958" cy="273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0"/>
          <p:cNvSpPr/>
          <p:nvPr/>
        </p:nvSpPr>
        <p:spPr>
          <a:xfrm>
            <a:off x="5786446" y="4857760"/>
            <a:ext cx="156645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Ruler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6" name="Google Shape;466;p30"/>
          <p:cNvSpPr/>
          <p:nvPr/>
        </p:nvSpPr>
        <p:spPr>
          <a:xfrm>
            <a:off x="1142976" y="4857760"/>
            <a:ext cx="156645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Ruler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:\Users\PCS-002\AppData\Local\Microsoft\Windows\Temporary Internet Files\Content.IE5\5N1E817Y\MCj03839720000[1].wmf" id="467" name="Google Shape;46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9" y="1500174"/>
            <a:ext cx="3429024" cy="3054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S-002\AppData\Local\Microsoft\Windows\Temporary Internet Files\Content.IE5\6L0841MD\MCj02325270000[1].wmf" id="468" name="Google Shape;46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66" y="1285860"/>
            <a:ext cx="3171820" cy="330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1"/>
          <p:cNvSpPr/>
          <p:nvPr/>
        </p:nvSpPr>
        <p:spPr>
          <a:xfrm>
            <a:off x="5286380" y="4857760"/>
            <a:ext cx="169950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Chest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4" name="Google Shape;474;p31"/>
          <p:cNvSpPr/>
          <p:nvPr/>
        </p:nvSpPr>
        <p:spPr>
          <a:xfrm>
            <a:off x="1142976" y="4857760"/>
            <a:ext cx="169950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Chest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:\Users\PCS-002\AppData\Local\Microsoft\Windows\Temporary Internet Files\Content.IE5\BGE2TXD2\MPj04383260000[1].jpg" id="475" name="Google Shape;47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6" y="1643050"/>
            <a:ext cx="3068660" cy="2669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S-002\AppData\Local\Microsoft\Windows\Temporary Internet Files\Content.IE5\5N1E817Y\MPj03057030000[1].jpg" id="476" name="Google Shape;47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4" y="1643050"/>
            <a:ext cx="2814630" cy="2758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2"/>
          <p:cNvSpPr/>
          <p:nvPr/>
        </p:nvSpPr>
        <p:spPr>
          <a:xfrm>
            <a:off x="5500694" y="5072074"/>
            <a:ext cx="116570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Top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2" name="Google Shape;482;p32"/>
          <p:cNvSpPr/>
          <p:nvPr/>
        </p:nvSpPr>
        <p:spPr>
          <a:xfrm>
            <a:off x="1643042" y="5072074"/>
            <a:ext cx="116570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Top</a:t>
            </a:r>
            <a:endParaRPr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:\Users\PCS-002\AppData\Local\Microsoft\Windows\Temporary Internet Files\Content.IE5\6L0841MD\MPj04372100000[1].jpg" id="483" name="Google Shape;48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4" y="1571612"/>
            <a:ext cx="3041673" cy="3044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4" name="Google Shape;484;p32"/>
          <p:cNvCxnSpPr/>
          <p:nvPr/>
        </p:nvCxnSpPr>
        <p:spPr>
          <a:xfrm rot="5400000">
            <a:off x="6634178" y="1009632"/>
            <a:ext cx="1143000" cy="838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descr="C:\Users\PCS-002\AppData\Local\Microsoft\Windows\Temporary Internet Files\Content.IE5\0QZXZCKT\MCj04118760000[1].wmf" id="485" name="Google Shape;48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786" y="1643050"/>
            <a:ext cx="3000396" cy="3064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3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Homonyms</a:t>
            </a:r>
            <a:endParaRPr b="1" sz="60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1" name="Google Shape;491;p33"/>
          <p:cNvSpPr txBox="1"/>
          <p:nvPr>
            <p:ph idx="1" type="body"/>
          </p:nvPr>
        </p:nvSpPr>
        <p:spPr>
          <a:xfrm>
            <a:off x="457200" y="1357298"/>
            <a:ext cx="8229600" cy="5214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b="1" lang="en-US" sz="4400">
                <a:solidFill>
                  <a:srgbClr val="151515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Homonyms are the words that have the same spelling and same pronunciation but different meanings.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520"/>
              <a:buFont typeface="Arial"/>
              <a:buChar char="•"/>
            </a:pP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Play/Play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520"/>
              <a:buFont typeface="Arial"/>
              <a:buChar char="•"/>
            </a:pP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Object/Object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520"/>
              <a:buFont typeface="Arial"/>
              <a:buChar char="•"/>
            </a:pP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Present/Present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520"/>
              <a:buNone/>
            </a:pPr>
            <a:r>
              <a:t/>
            </a:r>
            <a:endParaRPr b="1" sz="4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 u="sng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Sentences with Homonyms</a:t>
            </a:r>
            <a:endParaRPr b="1" sz="4800" u="sng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7" name="Google Shape;497;p34"/>
          <p:cNvSpPr txBox="1"/>
          <p:nvPr>
            <p:ph idx="1" type="body"/>
          </p:nvPr>
        </p:nvSpPr>
        <p:spPr>
          <a:xfrm>
            <a:off x="0" y="1571612"/>
            <a:ext cx="8929718" cy="4643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60"/>
              <a:buFont typeface="Arial"/>
              <a:buChar char="•"/>
            </a:pP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The oil well is yours and the gold</a:t>
            </a:r>
            <a:r>
              <a:rPr b="1"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mine</a:t>
            </a:r>
            <a:r>
              <a:rPr b="1"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is </a:t>
            </a:r>
            <a: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mine</a:t>
            </a: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560"/>
              <a:buFont typeface="Arial"/>
              <a:buChar char="•"/>
            </a:pP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Don’t </a:t>
            </a:r>
            <a: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park</a:t>
            </a: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 the car near the </a:t>
            </a:r>
            <a: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park</a:t>
            </a: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 bench.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560"/>
              <a:buFont typeface="Arial"/>
              <a:buChar char="•"/>
            </a:pP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I never wear a </a:t>
            </a:r>
            <a: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</a:t>
            </a: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 when I </a:t>
            </a:r>
            <a: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 </a:t>
            </a: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TV.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560"/>
              <a:buFont typeface="Arial"/>
              <a:buChar char="•"/>
            </a:pP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rose</a:t>
            </a: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 bushes </a:t>
            </a:r>
            <a: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rose</a:t>
            </a: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 out of the fertile ground.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560"/>
              <a:buFont typeface="Arial"/>
              <a:buChar char="•"/>
            </a:pPr>
            <a: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Scale</a:t>
            </a: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 the fish, then weigh it on the </a:t>
            </a:r>
            <a: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scale</a:t>
            </a: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180340" lvl="0" marL="342900" rtl="0" algn="l">
              <a:spcBef>
                <a:spcPts val="640"/>
              </a:spcBef>
              <a:spcAft>
                <a:spcPts val="0"/>
              </a:spcAft>
              <a:buSzPts val="2560"/>
              <a:buFont typeface="Arial"/>
              <a:buNone/>
            </a:pPr>
            <a:r>
              <a:t/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520"/>
              <a:buNone/>
            </a:pP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b="1" sz="4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/>
          <p:nvPr>
            <p:ph type="ctrTitle"/>
          </p:nvPr>
        </p:nvSpPr>
        <p:spPr>
          <a:xfrm>
            <a:off x="714348" y="928671"/>
            <a:ext cx="7772400" cy="35719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Testing Time</a:t>
            </a: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t3.gstatic.com/images?q=tbn:ANd9GcTsKl3wwdAGfgArLqKs13wlUIsadIQVrwvR6Jgj0fIqdYr4K3Yvqg-T3w" id="503" name="Google Shape;503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488" y="2357430"/>
            <a:ext cx="3214710" cy="3851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6"/>
          <p:cNvSpPr txBox="1"/>
          <p:nvPr>
            <p:ph type="ctrTitle"/>
          </p:nvPr>
        </p:nvSpPr>
        <p:spPr>
          <a:xfrm>
            <a:off x="714348" y="928671"/>
            <a:ext cx="7772400" cy="35719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Result Time</a:t>
            </a: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www.concordma.com/blog/15508812.thb.jpg" id="509" name="Google Shape;50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6050" y="2786058"/>
            <a:ext cx="333375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7"/>
          <p:cNvSpPr txBox="1"/>
          <p:nvPr>
            <p:ph idx="4294967295"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the Picture</a:t>
            </a:r>
            <a:endParaRPr/>
          </a:p>
        </p:txBody>
      </p:sp>
      <p:sp>
        <p:nvSpPr>
          <p:cNvPr id="515" name="Google Shape;515;p37"/>
          <p:cNvSpPr/>
          <p:nvPr/>
        </p:nvSpPr>
        <p:spPr>
          <a:xfrm>
            <a:off x="5786446" y="5429264"/>
            <a:ext cx="14366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Tear</a:t>
            </a:r>
            <a:endParaRPr/>
          </a:p>
        </p:txBody>
      </p:sp>
      <p:sp>
        <p:nvSpPr>
          <p:cNvPr id="516" name="Google Shape;516;p37"/>
          <p:cNvSpPr/>
          <p:nvPr/>
        </p:nvSpPr>
        <p:spPr>
          <a:xfrm>
            <a:off x="1071538" y="5500702"/>
            <a:ext cx="14366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Tear</a:t>
            </a:r>
            <a:endParaRPr/>
          </a:p>
        </p:txBody>
      </p:sp>
      <p:pic>
        <p:nvPicPr>
          <p:cNvPr id="517" name="Google Shape;51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1963" y="2285992"/>
            <a:ext cx="3200889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234990000[1]" id="518" name="Google Shape;51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20" y="2214554"/>
            <a:ext cx="3344275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8"/>
          <p:cNvSpPr txBox="1"/>
          <p:nvPr>
            <p:ph idx="4294967295"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the Picture</a:t>
            </a:r>
            <a:endParaRPr/>
          </a:p>
        </p:txBody>
      </p:sp>
      <p:pic>
        <p:nvPicPr>
          <p:cNvPr id="524" name="Google Shape;52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38" y="1928802"/>
            <a:ext cx="2428892" cy="284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438" y="2571744"/>
            <a:ext cx="3365662" cy="19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8"/>
          <p:cNvSpPr/>
          <p:nvPr/>
        </p:nvSpPr>
        <p:spPr>
          <a:xfrm>
            <a:off x="1357290" y="5214950"/>
            <a:ext cx="1239838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Row</a:t>
            </a:r>
            <a:endParaRPr/>
          </a:p>
        </p:txBody>
      </p:sp>
      <p:sp>
        <p:nvSpPr>
          <p:cNvPr id="527" name="Google Shape;527;p38"/>
          <p:cNvSpPr/>
          <p:nvPr/>
        </p:nvSpPr>
        <p:spPr>
          <a:xfrm>
            <a:off x="5929322" y="5072074"/>
            <a:ext cx="1239838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Row</a:t>
            </a:r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9"/>
          <p:cNvSpPr/>
          <p:nvPr/>
        </p:nvSpPr>
        <p:spPr>
          <a:xfrm>
            <a:off x="5929322" y="4500570"/>
            <a:ext cx="1239838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Bow</a:t>
            </a:r>
            <a:endParaRPr/>
          </a:p>
        </p:txBody>
      </p:sp>
      <p:sp>
        <p:nvSpPr>
          <p:cNvPr id="533" name="Google Shape;533;p39"/>
          <p:cNvSpPr/>
          <p:nvPr/>
        </p:nvSpPr>
        <p:spPr>
          <a:xfrm>
            <a:off x="1214414" y="4572008"/>
            <a:ext cx="1239838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Bow</a:t>
            </a:r>
            <a:endParaRPr/>
          </a:p>
        </p:txBody>
      </p:sp>
      <p:pic>
        <p:nvPicPr>
          <p:cNvPr id="534" name="Google Shape;53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38" y="1357298"/>
            <a:ext cx="2592394" cy="2592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2958920000[1]" id="535" name="Google Shape;53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6380" y="1285860"/>
            <a:ext cx="2643206" cy="2758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"/>
          <p:cNvSpPr txBox="1"/>
          <p:nvPr>
            <p:ph type="ctrTitle"/>
          </p:nvPr>
        </p:nvSpPr>
        <p:spPr>
          <a:xfrm>
            <a:off x="685800" y="428604"/>
            <a:ext cx="7772400" cy="5929353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714348" y="363915"/>
            <a:ext cx="7929618" cy="5663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 meant Was!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morning, while waiting for the school bus, I felt a pain in my heel. It seems I had a hole in my shoes and a piece of glass was caught inside.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0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Homographs</a:t>
            </a:r>
            <a:endParaRPr b="1" sz="60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1" name="Google Shape;541;p40"/>
          <p:cNvSpPr txBox="1"/>
          <p:nvPr>
            <p:ph idx="1" type="body"/>
          </p:nvPr>
        </p:nvSpPr>
        <p:spPr>
          <a:xfrm>
            <a:off x="457200" y="1357298"/>
            <a:ext cx="8229600" cy="5214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b="1" lang="en-US" sz="4400">
                <a:solidFill>
                  <a:srgbClr val="151515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Homographs are the words that have the same spelling but different pronunciation and meanings.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520"/>
              <a:buFont typeface="Arial"/>
              <a:buChar char="•"/>
            </a:pP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Live/Live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520"/>
              <a:buFont typeface="Arial"/>
              <a:buChar char="•"/>
            </a:pP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Lead/Lead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520"/>
              <a:buFont typeface="Arial"/>
              <a:buChar char="•"/>
            </a:pP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Minute/Minute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520"/>
              <a:buNone/>
            </a:pPr>
            <a:r>
              <a:t/>
            </a:r>
            <a:endParaRPr b="1" sz="4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1"/>
          <p:cNvSpPr txBox="1"/>
          <p:nvPr>
            <p:ph type="ctrTitle"/>
          </p:nvPr>
        </p:nvSpPr>
        <p:spPr>
          <a:xfrm>
            <a:off x="714348" y="928670"/>
            <a:ext cx="7772400" cy="3929091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Testing Time</a:t>
            </a: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t1.gstatic.com/images?q=tbn:ANd9GcTiQIz0idOv8ct1uslkEq_LuU4K1LHGsZ9M5aj360UcL8MUHKmG5S8JxYc" id="547" name="Google Shape;547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7555" y="2837739"/>
            <a:ext cx="2583204" cy="368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2"/>
          <p:cNvSpPr txBox="1"/>
          <p:nvPr>
            <p:ph type="ctrTitle"/>
          </p:nvPr>
        </p:nvSpPr>
        <p:spPr>
          <a:xfrm>
            <a:off x="714348" y="928670"/>
            <a:ext cx="7772400" cy="3929091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</a:t>
            </a: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t0.gstatic.com/images?q=tbn:ANd9GcSZ2uCe0gjm3ZFc4Qx5Iq7_V6yVEeiTL6m4SKrPEwgX43RsWXcdQmIt2w" id="553" name="Google Shape;553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6207" y="2928934"/>
            <a:ext cx="3591743" cy="343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"/>
          <p:cNvSpPr txBox="1"/>
          <p:nvPr>
            <p:ph type="ctrTitle"/>
          </p:nvPr>
        </p:nvSpPr>
        <p:spPr>
          <a:xfrm>
            <a:off x="685800" y="428604"/>
            <a:ext cx="7772400" cy="5929353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 sz="9600">
                <a:latin typeface="Comic Sans MS"/>
                <a:ea typeface="Comic Sans MS"/>
                <a:cs typeface="Comic Sans MS"/>
                <a:sym typeface="Comic Sans MS"/>
              </a:rPr>
            </a:b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785786" y="928670"/>
            <a:ext cx="7929618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 is a very confusing language. Some words which make it confusing are: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b="1"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Homophones</a:t>
            </a:r>
            <a:endParaRPr/>
          </a:p>
          <a:p>
            <a:pPr indent="-279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b="1"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Homographs</a:t>
            </a:r>
            <a:endParaRPr/>
          </a:p>
          <a:p>
            <a:pPr indent="-279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b="1" lang="en-US" sz="4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Homonyms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Homophones</a:t>
            </a:r>
            <a:endParaRPr b="1" sz="6000" u="sng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0" name="Google Shape;250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b="1" lang="en-US" sz="4400">
                <a:solidFill>
                  <a:srgbClr val="151515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Homophones are the words that have the same pronunciation, but different spellings and different meanings.</a:t>
            </a:r>
            <a:endParaRPr b="1" sz="4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www.wyrebc.gov.uk/Council_Services/Pollution_Control/Noise_Pollution/Noise_Action_Day/Images/Clipart_Man_with_Hearing_Aid.jpg" id="251" name="Google Shape;2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0826" y="4662162"/>
            <a:ext cx="2643174" cy="216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/>
          <p:nvPr>
            <p:ph type="title"/>
          </p:nvPr>
        </p:nvSpPr>
        <p:spPr>
          <a:xfrm>
            <a:off x="0" y="277813"/>
            <a:ext cx="91440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Homophones (Examples)</a:t>
            </a:r>
            <a:endParaRPr b="1" sz="60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7" name="Google Shape;25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520"/>
              <a:buFont typeface="Arial"/>
              <a:buChar char="•"/>
            </a:pP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Maid/Made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520"/>
              <a:buFont typeface="Arial"/>
              <a:buChar char="•"/>
            </a:pP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Principal/Principle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520"/>
              <a:buFont typeface="Arial"/>
              <a:buChar char="•"/>
            </a:pP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Waist/Waste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520"/>
              <a:buFont typeface="Arial"/>
              <a:buChar char="•"/>
            </a:pP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To/Too/Two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520"/>
              <a:buFont typeface="Arial"/>
              <a:buChar char="•"/>
            </a:pP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Knead/Need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3520"/>
              <a:buFont typeface="Arial"/>
              <a:buChar char="•"/>
            </a:pP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Brake/Break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mic Sans MS"/>
                <a:ea typeface="Comic Sans MS"/>
                <a:cs typeface="Comic Sans MS"/>
                <a:sym typeface="Comic Sans MS"/>
              </a:rPr>
              <a:t>Can you work out the homophones using these tricky clues?</a:t>
            </a:r>
            <a:endParaRPr/>
          </a:p>
        </p:txBody>
      </p:sp>
      <p:sp>
        <p:nvSpPr>
          <p:cNvPr id="263" name="Google Shape;263;p8"/>
          <p:cNvSpPr txBox="1"/>
          <p:nvPr>
            <p:ph idx="1" type="body"/>
          </p:nvPr>
        </p:nvSpPr>
        <p:spPr>
          <a:xfrm>
            <a:off x="457200" y="1600200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3840"/>
              <a:buFont typeface="Noto Sans Symbols"/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of a fruit</a:t>
            </a:r>
            <a:endParaRPr/>
          </a:p>
        </p:txBody>
      </p:sp>
      <p:pic>
        <p:nvPicPr>
          <p:cNvPr descr="MCj03245200000[1]" id="264" name="Google Shape;2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3" y="2708275"/>
            <a:ext cx="2600325" cy="26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8"/>
          <p:cNvSpPr txBox="1"/>
          <p:nvPr/>
        </p:nvSpPr>
        <p:spPr>
          <a:xfrm>
            <a:off x="827088" y="5373688"/>
            <a:ext cx="2808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Cj02508160000[1]" id="266" name="Google Shape;26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325" y="2708275"/>
            <a:ext cx="1655763" cy="266541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/>
          <p:cNvSpPr txBox="1"/>
          <p:nvPr/>
        </p:nvSpPr>
        <p:spPr>
          <a:xfrm>
            <a:off x="611188" y="5734050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pair</a:t>
            </a:r>
            <a:endParaRPr/>
          </a:p>
        </p:txBody>
      </p:sp>
      <p:sp>
        <p:nvSpPr>
          <p:cNvPr id="268" name="Google Shape;268;p8"/>
          <p:cNvSpPr txBox="1"/>
          <p:nvPr/>
        </p:nvSpPr>
        <p:spPr>
          <a:xfrm>
            <a:off x="5435600" y="5661025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pear</a:t>
            </a:r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"/>
          <p:cNvSpPr txBox="1"/>
          <p:nvPr>
            <p:ph idx="1" type="body"/>
          </p:nvPr>
        </p:nvSpPr>
        <p:spPr>
          <a:xfrm>
            <a:off x="468313" y="476250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4000"/>
              <a:buFont typeface="Noto Sans Symbols"/>
              <a:buNone/>
            </a:pPr>
            <a:r>
              <a:rPr lang="en-US" sz="5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strong for seven days</a:t>
            </a:r>
            <a:endParaRPr/>
          </a:p>
        </p:txBody>
      </p:sp>
      <p:sp>
        <p:nvSpPr>
          <p:cNvPr id="274" name="Google Shape;274;p9"/>
          <p:cNvSpPr txBox="1"/>
          <p:nvPr/>
        </p:nvSpPr>
        <p:spPr>
          <a:xfrm>
            <a:off x="827088" y="5373688"/>
            <a:ext cx="2808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9"/>
          <p:cNvSpPr txBox="1"/>
          <p:nvPr/>
        </p:nvSpPr>
        <p:spPr>
          <a:xfrm>
            <a:off x="611188" y="5229225"/>
            <a:ext cx="33845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weak</a:t>
            </a:r>
            <a:endParaRPr/>
          </a:p>
        </p:txBody>
      </p:sp>
      <p:sp>
        <p:nvSpPr>
          <p:cNvPr id="276" name="Google Shape;276;p9"/>
          <p:cNvSpPr txBox="1"/>
          <p:nvPr/>
        </p:nvSpPr>
        <p:spPr>
          <a:xfrm>
            <a:off x="5148263" y="5157788"/>
            <a:ext cx="33845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</a:t>
            </a:r>
            <a:endParaRPr/>
          </a:p>
        </p:txBody>
      </p:sp>
      <p:pic>
        <p:nvPicPr>
          <p:cNvPr descr="MCj00787520000[1]" id="277" name="Google Shape;2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1916113"/>
            <a:ext cx="2481262" cy="273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9"/>
          <p:cNvSpPr txBox="1"/>
          <p:nvPr/>
        </p:nvSpPr>
        <p:spPr>
          <a:xfrm>
            <a:off x="5795963" y="1844675"/>
            <a:ext cx="2160587" cy="314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Monday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Tuesday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Wednesday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Thursday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Friday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Saturday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Sunday</a:t>
            </a:r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2006-10-12T17:03:55Z</dcterms:created>
</cp:coreProperties>
</file>